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7"/>
  </p:notes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0" r:id="rId16"/>
  </p:sldIdLst>
  <p:sldSz cx="7772400" cy="10058400"/>
  <p:notesSz cx="6858000" cy="9144000"/>
  <p:custDataLst>
    <p:tags r:id="rId1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mmerman, Tracy A" initials="ZTA" lastIdx="0" clrIdx="0"/>
  <p:cmAuthor id="2" name="Quintero, Karen " initials="QK" lastIdx="1" clrIdx="1"/>
  <p:cmAuthor id="3" name="Sharise Johnson" initials="SJ" lastIdx="1" clrIdx="2">
    <p:extLst>
      <p:ext uri="{19B8F6BF-5375-455C-9EA6-DF929625EA0E}">
        <p15:presenceInfo xmlns:p15="http://schemas.microsoft.com/office/powerpoint/2012/main" userId="S::sharise_forthrightadvising.com#ext#@ncconnect.onmicrosoft.com::6e87ebff-938d-43c8-92d3-727462749c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B9C0"/>
    <a:srgbClr val="0E355A"/>
    <a:srgbClr val="ED552E"/>
    <a:srgbClr val="2B3186"/>
    <a:srgbClr val="FD9100"/>
    <a:srgbClr val="365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56" d="100"/>
          <a:sy n="56" d="100"/>
        </p:scale>
        <p:origin x="245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003EF-B991-47F9-AFFD-484FD0615965}" type="datetimeFigureOut">
              <a:rPr lang="en-US" smtClean="0"/>
              <a:t>11/2/2020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92231-F9B5-469D-BCC3-9098C08056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9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3678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52636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765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797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18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8131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7547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96719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79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2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5146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29F5-1CC2-A844-BECD-5F7BD9940667}" type="datetimeFigureOut">
              <a:rPr lang="en-US" smtClean="0"/>
              <a:t>11/2/2020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1F2E1-3D4E-2649-AC24-5B2C460729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0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x-none" sz="3740" b="1" i="0" strike="noStrike" cap="none" spc="0" baseline="0">
                <a:solidFill>
                  <a:srgbClr val="000000"/>
                </a:solidFill>
                <a:effectLst/>
                <a:ea typeface="Calibri Light"/>
                <a:cs typeface="Calibri Light"/>
              </a:rPr>
              <a:t>Cómo usar plantillas de mensajes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30000" lnSpcReduction="20000"/>
          </a:bodyPr>
          <a:lstStyle/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Cómo usar estos volantes: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El Departamento de Salud y Servicios Humanos de Carolina del Norte (</a:t>
            </a:r>
            <a:r>
              <a:rPr lang="x-none" sz="3700" b="0" i="1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North Carolina Department of Health and Human Services, NCDHHS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) se une a organizaciones comunitarias, organizaciones religiosas y establece alianzas para la utilización de nuestros recursos y trabajos colectivos con el fin de frenar la propagación, y proteger a nuestros seres queridos y comunidades.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 método clave para frenar la propagación de COVID-19, es aumentar la realización de pruebas a aquellos que están enfermos con síntomas similares a COVID, a aquellos que pudieron haber estado expuestos a alguien con COVID-19, así como a aquellos que corren un alto riesgo de contraer enfermedades graves o tener exposición.</a:t>
            </a:r>
            <a:endParaRPr lang="x-none" sz="3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Agradecemos su ayuda a medida que difundimos el trabajo referente a nuestros mayores esfuerzos de realización de pruebas. Hemos creado un conjunto de volantes que usted puede personalizar para su evento, agregando sus propios datos sobre el evento, y el logotipo de su organización. </a:t>
            </a:r>
          </a:p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Para agregar la información de su evento: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 el ratón o el cursor, seleccione o resalte la copia entre los corchetes &lt;&gt;, como la hora &lt;Time&gt;. Asegúrese de resaltar los corchetes también; usted querrá que se vea así en su pantalla: &lt;Time&gt;.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Ingrese su información. Todo lo que escriba debe permanecer en la tipografía, color y tamaño correctos. Si no es así, puede actualizar seleccionando "Calibri" en la lista desplegable de tipografías, y "18" en el cuadro desplegable de tamaño la tipografía. Los colores la tipografía se pueden cambiar haciendo clic en la flecha desplegable, junto a la letra "A" en la barra de herramientas principal. Puede seleccionar los colores de su organización desde allí.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Resalte cada fila de datos y actualice con su propia información de la misma manera. </a:t>
            </a:r>
          </a:p>
          <a:p>
            <a:pPr marL="0" indent="0" fontAlgn="base">
              <a:buNone/>
            </a:pPr>
            <a:r>
              <a:rPr lang="x-none" sz="3700" b="1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Para agregar el logotipo de su organización:</a:t>
            </a:r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En la barra de menú superior, haga clic en “Insert” (insertar).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Verá varias opciones desplegándose, como “New Slide,” (nueva diapositiva) “Table,” (tabla) “Pictures,” (imágenes) etc. Haga click en Pictures (imágenes).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el logotipo está en su computadora, haga clic en “This Device” (este aparato).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Un recuadro se aparecerá en la parte superior, indicando “Insert Picture” (insertar imagen) Haga clic en “Choose File” (elegir archivo).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Se abrirá otro recuadro que le permitirá buscar los archivos en su computadora. Encuentre el archivo con su logotipo y haga clic en él. Deberá ver el nombre del archivo en la barra, en la parte inferior del recuadro que aparece. Haga clic en “Open” (abrir)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Deberá ver el nombre del archivo en el recuadro anterior “Insert Picture” (insertar imagen). Haga clic en “Insert” (insertar).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Su archivo de imagen aparecerá en la pantalla, en el documento, dentro de un recuadro de círculos abiertos. Haga clic en la imagen, mantenga presionado el botón del ratón y arrastre la imagen para moverla a donde corresponda.  </a:t>
            </a:r>
          </a:p>
          <a:p>
            <a:pPr fontAlgn="base"/>
            <a:r>
              <a:rPr lang="x-none" sz="3700" b="0" i="0" strike="noStrike" cap="none" spc="0" baseline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necesita cambiar el tamaño de la imagen, puede hacer clic en uno de los círculos abiertos en la esquina del recuadro de imagen, sostenga el ratón y haga que la imagen sea más grande o más pequeña. Si usa el círculo de la esquina, el tamaño de la imagen se mantendrá proporcional en altura y anchura. 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4423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D327593-B45B-0C40-B9FE-7E9D0DF31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E0BE9-7133-564A-9607-8983C257B5DA}"/>
              </a:ext>
            </a:extLst>
          </p:cNvPr>
          <p:cNvSpPr txBox="1"/>
          <p:nvPr/>
        </p:nvSpPr>
        <p:spPr>
          <a:xfrm>
            <a:off x="0" y="5733247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0E355A"/>
              </a:solidFill>
            </a:endParaRP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2028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9797404-2136-3D4B-8531-E19994405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E0BE9-7133-564A-9607-8983C257B5DA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0E355A"/>
              </a:solidFill>
            </a:endParaRP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8720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787C44-5DEB-FB49-BFED-FBC4D737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E0BE9-7133-564A-9607-8983C257B5DA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0E355A"/>
              </a:solidFill>
            </a:endParaRP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6366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1E3996-41A2-CD47-9BE8-5F6AC787A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E8D479-DC22-074C-9601-E1A4F0504CEA}"/>
              </a:ext>
            </a:extLst>
          </p:cNvPr>
          <p:cNvSpPr txBox="1"/>
          <p:nvPr/>
        </p:nvSpPr>
        <p:spPr>
          <a:xfrm>
            <a:off x="0" y="5713583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0E355A"/>
              </a:solidFill>
            </a:endParaRPr>
          </a:p>
          <a:p>
            <a:pPr algn="ctr"/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0E355A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0E355A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0E355A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0E35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399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C10AF29-3810-1B4E-8CF8-1375C1B8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EB7AD-4F2B-B64B-9D34-0C479066E09E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51B9C0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por favor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7103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FCBFDBC-A359-DF48-AD83-93890FB8C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77EAAA-A865-4F42-8A2A-77037AF10BAF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ED552E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ED552E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5812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CCAEF3-9E86-7946-BA1B-8210C56C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CC1318-0997-704F-8086-24E148937DB9}"/>
              </a:ext>
            </a:extLst>
          </p:cNvPr>
          <p:cNvSpPr txBox="1"/>
          <p:nvPr/>
        </p:nvSpPr>
        <p:spPr>
          <a:xfrm>
            <a:off x="0" y="5713583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51B9C0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por favor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9506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4F831B4-8569-7C4C-B6A8-D5245D05D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CE1B98-DAD8-6B4A-90CB-0AA6737B0BDD}"/>
              </a:ext>
            </a:extLst>
          </p:cNvPr>
          <p:cNvSpPr txBox="1"/>
          <p:nvPr/>
        </p:nvSpPr>
        <p:spPr>
          <a:xfrm>
            <a:off x="0" y="5713583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ED552E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ED552E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304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474216-B4BA-3F42-A7AC-29DE92AB0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88D364-1F95-DF48-A175-AA190B4DD71C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ED552E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ED552E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6231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DEE66E-54EE-C04C-BDC3-683F16AB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6167E-517D-654E-A3F5-C59478AC6C14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51B9C0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por favor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51B9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51B9C0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51B9C0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51B9C0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51B9C0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51B9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0829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A89A7E-DB41-C14B-A2BF-9A6AAF64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10F04-CF85-3E48-8916-075087E3E373}"/>
              </a:ext>
            </a:extLst>
          </p:cNvPr>
          <p:cNvSpPr txBox="1"/>
          <p:nvPr/>
        </p:nvSpPr>
        <p:spPr>
          <a:xfrm>
            <a:off x="0" y="5723415"/>
            <a:ext cx="7772400" cy="3016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¿Debería hacerse la prueba COVID-19?</a:t>
            </a:r>
            <a:endParaRPr lang="en-US" sz="2200" dirty="0">
              <a:solidFill>
                <a:srgbClr val="ED552E"/>
              </a:solidFill>
            </a:endParaRP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Si cree que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pudo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haber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estado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expuesto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a COVID-19, 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por favor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hágase</a:t>
            </a:r>
            <a:r>
              <a:rPr lang="en-US" sz="1700" dirty="0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la </a:t>
            </a:r>
            <a:r>
              <a:rPr lang="en-US" sz="1700" dirty="0" err="1">
                <a:solidFill>
                  <a:srgbClr val="51B9C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.</a:t>
            </a:r>
          </a:p>
          <a:p>
            <a:pPr algn="ctr"/>
            <a:endParaRPr lang="en-US" sz="1700" dirty="0">
              <a:solidFill>
                <a:srgbClr val="0E355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Visite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el sitio de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pruebas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más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cercano</a:t>
            </a:r>
            <a:r>
              <a:rPr lang="en-US" sz="2200" b="1" dirty="0">
                <a:solidFill>
                  <a:srgbClr val="ED552E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Ubicación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Dirección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  <a:b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Horario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de </a:t>
            </a:r>
            <a:r>
              <a:rPr lang="en-US" sz="1700" dirty="0" err="1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atención</a:t>
            </a:r>
            <a:r>
              <a:rPr lang="en-US" sz="1700" dirty="0">
                <a:solidFill>
                  <a:srgbClr val="0E355A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&gt;</a:t>
            </a:r>
          </a:p>
          <a:p>
            <a:pPr algn="ctr"/>
            <a:endParaRPr lang="en-US" sz="1700" b="1" dirty="0">
              <a:solidFill>
                <a:srgbClr val="ED552E"/>
              </a:solidFill>
              <a:ea typeface="Calibri"/>
              <a:cs typeface="Calibri"/>
            </a:endParaRPr>
          </a:p>
          <a:p>
            <a:pPr algn="ctr"/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Por favor llame al sitio de pruebas antes de ir, </a:t>
            </a:r>
            <a:b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</a:b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&lt;marcando el</a:t>
            </a:r>
            <a:r>
              <a:rPr lang="en-US" sz="2200" b="1" dirty="0">
                <a:solidFill>
                  <a:srgbClr val="ED552E"/>
                </a:solidFill>
                <a:ea typeface="Calibri"/>
                <a:cs typeface="Calibri"/>
              </a:rPr>
              <a:t> </a:t>
            </a:r>
            <a:r>
              <a:rPr lang="en-US" sz="2200" b="1" dirty="0" err="1">
                <a:solidFill>
                  <a:srgbClr val="ED552E"/>
                </a:solidFill>
                <a:ea typeface="Calibri"/>
                <a:cs typeface="Calibri"/>
              </a:rPr>
              <a:t>teléfono</a:t>
            </a:r>
            <a:r>
              <a:rPr lang="x-none" sz="2200" b="1">
                <a:solidFill>
                  <a:srgbClr val="ED552E"/>
                </a:solidFill>
                <a:ea typeface="Calibri"/>
                <a:cs typeface="Calibri"/>
              </a:rPr>
              <a:t>&gt;</a:t>
            </a:r>
            <a:endParaRPr lang="en-US" sz="2200" dirty="0">
              <a:solidFill>
                <a:srgbClr val="ED55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0623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Microsoft Windows NT 10.0"/>
  <p:tag name="AS_RELEASE_DATE" val="2019.04.30"/>
  <p:tag name="AS_TITLE" val="Aspose.Slides for Java"/>
  <p:tag name="AS_VERSION" val="19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042674D9E715409B97947C644B0284" ma:contentTypeVersion="9" ma:contentTypeDescription="Create a new document." ma:contentTypeScope="" ma:versionID="257d9295cb15689a01eeb123bbfc5ef3">
  <xsd:schema xmlns:xsd="http://www.w3.org/2001/XMLSchema" xmlns:xs="http://www.w3.org/2001/XMLSchema" xmlns:p="http://schemas.microsoft.com/office/2006/metadata/properties" xmlns:ns2="e519310d-fb73-46d5-9f91-9df25b56a055" xmlns:ns3="74d61543-0b61-4671-82ca-38c443c70a24" targetNamespace="http://schemas.microsoft.com/office/2006/metadata/properties" ma:root="true" ma:fieldsID="699ac80c125faf18ce39e9b3d8ae1bbe" ns2:_="" ns3:_="">
    <xsd:import namespace="e519310d-fb73-46d5-9f91-9df25b56a055"/>
    <xsd:import namespace="74d61543-0b61-4671-82ca-38c443c70a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19310d-fb73-46d5-9f91-9df25b56a0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d61543-0b61-4671-82ca-38c443c70a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B1D95A-A789-4785-A9EA-F57E30126E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4109ED-621F-47E9-866F-14EA7EB43B58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74d61543-0b61-4671-82ca-38c443c70a24"/>
    <ds:schemaRef ds:uri="e519310d-fb73-46d5-9f91-9df25b56a055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A0973FF-DC5C-4826-AF98-BA9DAF999F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19310d-fb73-46d5-9f91-9df25b56a055"/>
    <ds:schemaRef ds:uri="74d61543-0b61-4671-82ca-38c443c70a2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1292</Words>
  <Application>Microsoft Office PowerPoint</Application>
  <PresentationFormat>Custom</PresentationFormat>
  <Paragraphs>95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Cómo usar plantillas de mensajes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Riddle</dc:creator>
  <cp:lastModifiedBy>Morris, Kristina</cp:lastModifiedBy>
  <cp:revision>21</cp:revision>
  <dcterms:created xsi:type="dcterms:W3CDTF">2020-06-09T20:52:01Z</dcterms:created>
  <dcterms:modified xsi:type="dcterms:W3CDTF">2020-11-02T16:29:56Z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0x010100F4042674D9E715409B97947C644B0284</vt:lpwstr>
  </property>
</Properties>
</file>